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1.tif"/><Relationship Id="rId10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758950" y="971550"/>
            <a:ext cx="2497138" cy="2143125"/>
          </a:xfrm>
          <a:prstGeom prst="roundRect">
            <a:avLst>
              <a:gd name="adj" fmla="val 15000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20" name="Shape 120"/>
          <p:cNvSpPr/>
          <p:nvPr/>
        </p:nvSpPr>
        <p:spPr>
          <a:xfrm>
            <a:off x="1403350" y="3549650"/>
            <a:ext cx="2497138" cy="2308771"/>
          </a:xfrm>
          <a:prstGeom prst="roundRect">
            <a:avLst>
              <a:gd name="adj" fmla="val 13924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21" name="Shape 121"/>
          <p:cNvSpPr/>
          <p:nvPr/>
        </p:nvSpPr>
        <p:spPr>
          <a:xfrm>
            <a:off x="1758950" y="6457950"/>
            <a:ext cx="2497138" cy="2573338"/>
          </a:xfrm>
          <a:prstGeom prst="roundRect">
            <a:avLst>
              <a:gd name="adj" fmla="val 12873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22" name="Shape 122"/>
          <p:cNvSpPr/>
          <p:nvPr/>
        </p:nvSpPr>
        <p:spPr>
          <a:xfrm>
            <a:off x="5137150" y="6927850"/>
            <a:ext cx="2497138" cy="2308771"/>
          </a:xfrm>
          <a:prstGeom prst="roundRect">
            <a:avLst>
              <a:gd name="adj" fmla="val 13924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23" name="Shape 123"/>
          <p:cNvSpPr/>
          <p:nvPr/>
        </p:nvSpPr>
        <p:spPr>
          <a:xfrm>
            <a:off x="8388350" y="6457950"/>
            <a:ext cx="2497138" cy="2681883"/>
          </a:xfrm>
          <a:prstGeom prst="roundRect">
            <a:avLst>
              <a:gd name="adj" fmla="val 12873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24" name="Shape 124"/>
          <p:cNvSpPr/>
          <p:nvPr/>
        </p:nvSpPr>
        <p:spPr>
          <a:xfrm>
            <a:off x="8820150" y="3549650"/>
            <a:ext cx="2497138" cy="2143125"/>
          </a:xfrm>
          <a:prstGeom prst="roundRect">
            <a:avLst>
              <a:gd name="adj" fmla="val 15000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25" name="Shape 125"/>
          <p:cNvSpPr/>
          <p:nvPr/>
        </p:nvSpPr>
        <p:spPr>
          <a:xfrm>
            <a:off x="8388350" y="869950"/>
            <a:ext cx="2497138" cy="2143125"/>
          </a:xfrm>
          <a:prstGeom prst="roundRect">
            <a:avLst>
              <a:gd name="adj" fmla="val 15000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26" name="Shape 126"/>
          <p:cNvSpPr/>
          <p:nvPr/>
        </p:nvSpPr>
        <p:spPr>
          <a:xfrm>
            <a:off x="5020468" y="590550"/>
            <a:ext cx="2603501" cy="2143125"/>
          </a:xfrm>
          <a:prstGeom prst="roundRect">
            <a:avLst>
              <a:gd name="adj" fmla="val 15000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127" name="Maritime Greenwich mu gra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0950" y="742508"/>
            <a:ext cx="2522538" cy="155980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5174772" y="2336799"/>
            <a:ext cx="229489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Greenwich</a:t>
            </a:r>
          </a:p>
        </p:txBody>
      </p:sp>
      <p:pic>
        <p:nvPicPr>
          <p:cNvPr id="129" name="Brabican mu gra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46031" y="1066725"/>
            <a:ext cx="2381775" cy="1485975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8446031" y="2552699"/>
            <a:ext cx="238177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Barbican</a:t>
            </a:r>
          </a:p>
        </p:txBody>
      </p:sp>
      <p:sp>
        <p:nvSpPr>
          <p:cNvPr id="131" name="Shape 131"/>
          <p:cNvSpPr/>
          <p:nvPr/>
        </p:nvSpPr>
        <p:spPr>
          <a:xfrm>
            <a:off x="8752693" y="8661399"/>
            <a:ext cx="176845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Kings Cross</a:t>
            </a:r>
          </a:p>
        </p:txBody>
      </p:sp>
      <p:pic>
        <p:nvPicPr>
          <p:cNvPr id="132" name="KX mu grab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64789" y="6480175"/>
            <a:ext cx="1944259" cy="2098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Southwark mu grab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48201" y="3841612"/>
            <a:ext cx="2441036" cy="134965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9376365" y="5232399"/>
            <a:ext cx="138470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Bankside</a:t>
            </a:r>
          </a:p>
        </p:txBody>
      </p:sp>
      <p:pic>
        <p:nvPicPr>
          <p:cNvPr id="135" name="GMHP mu grab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38272" y="7017833"/>
            <a:ext cx="2294894" cy="174878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5625852" y="8775699"/>
            <a:ext cx="151973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GMH Park</a:t>
            </a:r>
          </a:p>
        </p:txBody>
      </p:sp>
      <p:pic>
        <p:nvPicPr>
          <p:cNvPr id="137" name="Deptford mu grab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35389" y="6522938"/>
            <a:ext cx="1944259" cy="201315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2351893" y="8572499"/>
            <a:ext cx="131125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Deptford</a:t>
            </a:r>
          </a:p>
        </p:txBody>
      </p:sp>
      <p:pic>
        <p:nvPicPr>
          <p:cNvPr id="139" name="Horniman mu grab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67693" y="3610244"/>
            <a:ext cx="1768451" cy="1812387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1931523" y="5384799"/>
            <a:ext cx="144079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Horniman</a:t>
            </a:r>
          </a:p>
        </p:txBody>
      </p:sp>
      <p:pic>
        <p:nvPicPr>
          <p:cNvPr id="141" name="Monument grab.tif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30032" y="1067121"/>
            <a:ext cx="1754974" cy="1748783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2230431" y="2679699"/>
            <a:ext cx="155417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Monument</a:t>
            </a:r>
          </a:p>
        </p:txBody>
      </p:sp>
      <p:sp>
        <p:nvSpPr>
          <p:cNvPr id="143" name="Shape 143"/>
          <p:cNvSpPr/>
          <p:nvPr/>
        </p:nvSpPr>
        <p:spPr>
          <a:xfrm>
            <a:off x="4760271" y="4876800"/>
            <a:ext cx="3391967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First Thursday: </a:t>
            </a:r>
          </a:p>
          <a:p>
            <a:pPr/>
            <a:r>
              <a:t>haiku on foot</a:t>
            </a:r>
          </a:p>
        </p:txBody>
      </p:sp>
      <p:pic>
        <p:nvPicPr>
          <p:cNvPr id="144" name="MoW logo grab.tif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491840" y="3133587"/>
            <a:ext cx="1787758" cy="1349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